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8D07-7CC1-7407-028F-DBBD12D36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C2FF8-A870-7922-4EEA-373C13478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76B5D-30C9-48B2-F2F4-E0508552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0E6FA-AC31-15BE-0A2D-C68510D6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3D005-8162-66FC-F3E7-B54A66C2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24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A9F1-A3E7-CD64-E94C-ED48F51E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64AC5-33F5-1BFB-5A7C-4DA073450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68FBA-A36F-D8A0-2087-CD1B3D65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C77A-50C1-4E7D-2885-2296D313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2CFC7-8263-E4DC-9D57-C90B3CD5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01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DEAEC-3180-8057-CE7E-076E8048C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C7023-2338-8256-C659-4996269DC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5A1B7-BE03-7F5D-465C-1A187E94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11D8C-18BA-6871-C56D-D688BEF0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1257E-18D1-FAF2-F283-58470AF1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66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A823-FB98-DF34-11D0-CB518ED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73C7C-D934-863B-66DF-AFBF82090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039A8-5AAF-F54D-06E2-1517199D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A03B-5BAE-E5F2-D2AC-3484A924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F84B3-6F0E-BDF8-D713-C20FAD9F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37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13B-2597-78F9-7A18-DC63C910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FDC2B-F86F-40B7-76FB-DBD6C8F22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36266-8E0A-A72F-AD0A-B93ADECA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83642-A0D2-F58A-502A-F4437B4AA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6EEF7-A6D8-7295-58C9-5508342F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91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37C0-F7D7-BCE8-33A1-1EF96904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051B2-D174-1DC6-5C3E-C94367D01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AA42A-DC62-78C6-5B31-16AA801D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CB114-9285-DCFD-F6C8-CCC8B3C01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CC9BA-F1D4-A3FA-021C-C7CB1AC0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91BA8-75EC-67E1-90E1-7EB97B82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81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F834-2797-FA9C-FFF8-BAE99F03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6AD-33F1-8D71-6A08-D46910436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8D28B-0D5A-C5F4-BA7A-A7D1A5010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02133-F051-916B-BC29-4EB3E3409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D9B0D-01C3-80F9-71CB-8229CAC1E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A8019-F0DC-E7D8-CD5A-C52BC023B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D8681-9F3F-3380-89DC-E612CAF2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3D585A-3695-AB14-00A9-D52B8F54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04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D453-2016-422A-6B09-AA95EF33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57803-0777-15AB-BBA8-DFAC57AD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A3426-4FCD-CDA2-5499-E24A11C0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5CE06-15C1-BA25-1BB1-15F89EFC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10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CE8FE-CF2E-A6EA-B251-92C83B54D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75670-810F-B31F-9894-69002476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B75A6-5DAE-E273-6495-C2E9C634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71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7A0E-86E3-94DC-BFA5-16BA77B3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DFC5B-2D12-C384-6DAE-EAA62863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34C38-CE8C-0DA7-1F00-B41D778B7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4D056-998A-E133-6743-C15BF936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37E61-1484-C6FB-E24E-CE912545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A8458-C52B-46B8-DDE4-D6C852DA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83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BEF6-EB08-6900-2AA2-ADE13914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A1E115-574C-F735-68D5-6CEDC4952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04CBD-C6CB-0D1D-A9F5-13B69C249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4C7C6-7DA9-451A-6E58-A93941F3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1466-E048-FE0D-3ADC-6FF5010F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56BDF-9988-465D-2175-F7AEB2D0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26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91B63-7F57-C3AD-338F-48DB05B5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88FF5-2679-0606-BF1A-FD95B4F8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F6A3E-8FFB-C348-1B47-763B5EA65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AA300-8E0D-45D7-9CE3-3195DEB98454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721D4-90CF-2762-4CDB-AFC18721A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4DA9C-C420-6053-6126-4BA0641F7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45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FC0D-01E6-818C-FD77-AEE7D37C7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STEPS I FOLLOWED TO ACHIEVE THIS PROJECT.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61066-4BCD-4438-A3C2-DE96EE296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                                  -L.SHASANK CHOWDARY</a:t>
            </a:r>
          </a:p>
        </p:txBody>
      </p:sp>
    </p:spTree>
    <p:extLst>
      <p:ext uri="{BB962C8B-B14F-4D97-AF65-F5344CB8AC3E}">
        <p14:creationId xmlns:p14="http://schemas.microsoft.com/office/powerpoint/2010/main" val="247391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0ED1-7ABB-E84E-F2F8-7ED3ED0D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038" y="-343805"/>
            <a:ext cx="10515600" cy="1325563"/>
          </a:xfrm>
        </p:spPr>
        <p:txBody>
          <a:bodyPr/>
          <a:lstStyle/>
          <a:p>
            <a:r>
              <a:rPr lang="en-IN" dirty="0"/>
              <a:t>1.UNDERSTOOD THE DATA GIVEN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21C0B-7DF5-3B4F-195A-5F263ABC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9" y="1174897"/>
            <a:ext cx="3973032" cy="221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074CA-709D-455B-32EE-A6D33B260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9" y="3822404"/>
            <a:ext cx="3973032" cy="2405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9F9A6-A922-2EB9-B773-4B0AB984D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10" y="1174897"/>
            <a:ext cx="3828755" cy="2316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5780A-E1DC-1173-AD4D-08A191EE8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2" y="3918098"/>
            <a:ext cx="3973032" cy="2620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AB8BDC-7362-3A1E-9D17-E483EF3FD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125" y="1055715"/>
            <a:ext cx="2821172" cy="553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1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F025-5108-71DB-1079-4EA358BD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136" y="-297405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2.BASIC DATA ANALYSIS DONE BY EDA - PANDAS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9011B-DC45-E37F-4FFF-91CE73887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1" y="1028158"/>
            <a:ext cx="3260006" cy="5658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634D2F-60D0-6921-A8EF-E02936C92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42" y="1028157"/>
            <a:ext cx="3440222" cy="5658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26B35-33D7-787D-7F8B-7E140D66E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70" y="1028157"/>
            <a:ext cx="3767541" cy="56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9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A5D3-0C2B-82E4-6E3D-429193FC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40" y="-341208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3.PREPARED TABLES IN M.S.EXCEL ACCORDINGLY.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2C116-B471-2204-0FDC-59F2A8CC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9" y="831720"/>
            <a:ext cx="4210620" cy="3316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199B1-73F9-9983-3EE8-D0FC3C3F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12" y="831720"/>
            <a:ext cx="4363639" cy="3361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5503B-46DE-2426-70D3-FBE804926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9" y="4345638"/>
            <a:ext cx="4648234" cy="2276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F175D-2CB8-EB98-580A-F6F4A012B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71" y="4201007"/>
            <a:ext cx="4929704" cy="23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9D2A-65F7-0B2A-18FD-89F41561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32" y="-270027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4.BY USING THESE TABLES ,I PREPARED PIVOT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8F242-6D33-33A4-038C-6CAF5B0D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54" y="854170"/>
            <a:ext cx="9943416" cy="56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0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963F-B9C2-1ED9-451D-B32BACE8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339" y="-347257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5.STRUCTURED 10 INSIGHTS TO ANALYZE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A15A-3104-C438-D7A4-FFBFDC26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0603"/>
            <a:ext cx="10515600" cy="5805377"/>
          </a:xfrm>
        </p:spPr>
        <p:txBody>
          <a:bodyPr/>
          <a:lstStyle/>
          <a:p>
            <a:r>
              <a:rPr lang="en-IN" dirty="0">
                <a:latin typeface="Aptos Narrow" panose="020B0004020202020204" pitchFamily="34" charset="0"/>
              </a:rPr>
              <a:t>STATE THE VOTE COUNT &amp; VOTE SHARE IN PARLIAMENTARY CONSTITUENCY GENERAL.</a:t>
            </a:r>
          </a:p>
          <a:p>
            <a:r>
              <a:rPr lang="en-IN" dirty="0"/>
              <a:t>ANALYSE THE ELECTIONS IN ANDHRA PRADESH VIA COMPARING MLA&amp;MP SEATS.</a:t>
            </a:r>
          </a:p>
          <a:p>
            <a:r>
              <a:rPr lang="en-IN" dirty="0"/>
              <a:t>STATE THE TOP% OF CANDIATES VIA MARGIN (MLA&amp;MP) IN AP.</a:t>
            </a:r>
          </a:p>
          <a:p>
            <a:r>
              <a:rPr lang="en-IN" dirty="0"/>
              <a:t>ANALYSE THE ELECTIONS IN ODISHA VIA COMPARING MLA&amp;MP SEATS.</a:t>
            </a:r>
          </a:p>
          <a:p>
            <a:r>
              <a:rPr lang="en-IN" dirty="0"/>
              <a:t>STATE THE TOP% OF CANDIATES VIA MARGIN (MLA&amp;MP) IN ODISHA.</a:t>
            </a:r>
          </a:p>
          <a:p>
            <a:r>
              <a:rPr lang="en-IN" dirty="0"/>
              <a:t>ANALYSE THE ELECTIONS IN ARUNACHAL PRADESH VIA COMPARING MLA&amp;MP SEATS.</a:t>
            </a:r>
          </a:p>
          <a:p>
            <a:r>
              <a:rPr lang="en-IN" dirty="0"/>
              <a:t>STATE THE TOP% OF CANDIATES VIA MARGIN (MLA&amp;MP) IN ARUNACHAL PRADESH.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893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6877-AC11-E881-5CB4-10186E82A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1237"/>
            <a:ext cx="10515600" cy="5315726"/>
          </a:xfrm>
        </p:spPr>
        <p:txBody>
          <a:bodyPr/>
          <a:lstStyle/>
          <a:p>
            <a:r>
              <a:rPr lang="en-IN" dirty="0"/>
              <a:t>ANALYSE THE ELECTIONS IN SIKKIM VIA COMPARING MLA&amp;MP SEATS.</a:t>
            </a:r>
          </a:p>
          <a:p>
            <a:r>
              <a:rPr lang="en-IN" dirty="0"/>
              <a:t>STATE THE TOP% OF CANDIATES VIA MARGIN (MLA&amp;MP) IN SIKKIM.</a:t>
            </a:r>
          </a:p>
          <a:p>
            <a:r>
              <a:rPr lang="en-IN" dirty="0"/>
              <a:t>INSIGHTS ABOUT BY-ELECTIONS IN 2024.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387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036B-44BE-0282-059D-2C5502B0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168" y="-32067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6.DONE ANALYSIS BY CONSIDERING INSIGHTS.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F0630-CF4E-E7B2-5E63-02B283A1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6" y="792125"/>
            <a:ext cx="4180366" cy="282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1E8C24-13CF-3250-2E41-98F48FDA7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792125"/>
            <a:ext cx="4508205" cy="2823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AA424-255D-45F8-0968-30B176F5C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1" y="3886200"/>
            <a:ext cx="4116572" cy="2639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08E254-9878-F0A8-F83F-78727D9A1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493" y="3971117"/>
            <a:ext cx="4642884" cy="24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3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8919-6BC2-3686-7171-97E51362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78" y="2564199"/>
            <a:ext cx="10515600" cy="1325563"/>
          </a:xfrm>
        </p:spPr>
        <p:txBody>
          <a:bodyPr/>
          <a:lstStyle/>
          <a:p>
            <a:r>
              <a:rPr lang="en-IN" dirty="0"/>
              <a:t>                     THANKYOU </a:t>
            </a:r>
          </a:p>
        </p:txBody>
      </p:sp>
      <p:pic>
        <p:nvPicPr>
          <p:cNvPr id="5" name="Graphic 4" descr="Angel face outline with solid fill">
            <a:extLst>
              <a:ext uri="{FF2B5EF4-FFF2-40B4-BE49-F238E27FC236}">
                <a16:creationId xmlns:a16="http://schemas.microsoft.com/office/drawing/2014/main" id="{2E050390-61BE-E48E-E012-63BAE4CBC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2568" y="27697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0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 Narrow</vt:lpstr>
      <vt:lpstr>Arial</vt:lpstr>
      <vt:lpstr>Calibri</vt:lpstr>
      <vt:lpstr>Calibri Light</vt:lpstr>
      <vt:lpstr>Office Theme</vt:lpstr>
      <vt:lpstr>STEPS I FOLLOWED TO ACHIEVE THIS PROJECT.</vt:lpstr>
      <vt:lpstr>1.UNDERSTOOD THE DATA GIVEN</vt:lpstr>
      <vt:lpstr>2.BASIC DATA ANALYSIS DONE BY EDA - PANDAS</vt:lpstr>
      <vt:lpstr>3.PREPARED TABLES IN M.S.EXCEL ACCORDINGLY.</vt:lpstr>
      <vt:lpstr>4.BY USING THESE TABLES ,I PREPARED PIVOT CHARTS</vt:lpstr>
      <vt:lpstr>5.STRUCTURED 10 INSIGHTS TO ANALYZE THE DATA</vt:lpstr>
      <vt:lpstr>PowerPoint Presentation</vt:lpstr>
      <vt:lpstr>6.DONE ANALYSIS BY CONSIDERING INSIGHTS.</vt:lpstr>
      <vt:lpstr>                     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SHASANK CHOWDARY</dc:creator>
  <cp:lastModifiedBy>SHASANK CHOWDARY</cp:lastModifiedBy>
  <cp:revision>1</cp:revision>
  <dcterms:created xsi:type="dcterms:W3CDTF">2024-06-30T06:20:30Z</dcterms:created>
  <dcterms:modified xsi:type="dcterms:W3CDTF">2024-06-30T06:20:41Z</dcterms:modified>
</cp:coreProperties>
</file>